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60" r:id="rId5"/>
    <p:sldId id="264" r:id="rId6"/>
    <p:sldId id="258" r:id="rId7"/>
    <p:sldId id="259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HG丸ｺﾞｼｯｸM-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2C4013-7EE4-4A68-8D57-91E3F33CF32E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535E50-DC02-47C0-96FB-A7FFBDF10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19C9-0FB9-41C8-9D2C-C1DD9C9B0D16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BD1-E808-4E00-A605-A6A03B38C3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4AB7E9-0A61-41D7-98DD-D3879EBE6913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DD6D47-9D47-4BC6-ABC5-29A09295E5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FC66-18DA-454D-9290-F11670681BB5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F3CC-5432-4EA9-B63C-7EF5A8B412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738517-4881-44E1-866D-25B10DBE1054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8ADC7-B233-44C3-AC79-A8415E99E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D165-5195-41A3-A349-6577259F8F53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8F2D-48E0-4127-9295-4D50CC0048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643F-7F4B-4C1C-82F0-BC62982951D6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1F83-82D1-4853-827A-E72AA9D8A2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CA28-A357-4954-AA4A-140FE16EEB5A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14D5-2542-4462-8D4A-4C9CC6D66C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7BDD-D541-40B6-8E06-90A07B402F86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29D3-67D9-4448-9572-0D767C7558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C588-1DCD-4205-A7E3-E900486EEDF2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A72C-F095-4AEB-9B51-7214E90883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altLang="ja-JP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806526-57E3-4332-9BD6-F3DD578B146F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0BD9B1-AE97-4DBB-85A7-034C2E4E7E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A2EC84A6-8FD6-4C4C-9876-2972A5AA7054}" type="datetimeFigureOut">
              <a:rPr lang="ja-JP" altLang="en-US"/>
              <a:pPr>
                <a:defRPr/>
              </a:pPr>
              <a:t>2009/7/17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1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69C44ED5-795C-4D5E-9EA5-2FA18BF06D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8" r:id="rId2"/>
    <p:sldLayoutId id="2147483816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7" r:id="rId9"/>
    <p:sldLayoutId id="2147483814" r:id="rId10"/>
    <p:sldLayoutId id="21474838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HG丸ｺﾞｼｯｸM-PRO"/>
        </a:defRPr>
      </a:lvl1pPr>
      <a:lvl2pPr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2pPr>
      <a:lvl3pPr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3pPr>
      <a:lvl4pPr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4pPr>
      <a:lvl5pPr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1"/>
          </a:solidFill>
          <a:latin typeface="Trebuchet MS" pitchFamily="34" charset="0"/>
          <a:ea typeface="HG丸ｺﾞｼｯｸM-PRO"/>
          <a:cs typeface="HG丸ｺﾞｼｯｸM-PRO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kumimoji="1" sz="2600" kern="1200">
          <a:solidFill>
            <a:schemeClr val="tx1"/>
          </a:solidFill>
          <a:latin typeface="+mn-lt"/>
          <a:ea typeface="+mn-ea"/>
          <a:cs typeface="HG丸ｺﾞｼｯｸM-PRO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kumimoji="1" sz="2300" kern="1200">
          <a:solidFill>
            <a:srgbClr val="6C6C6C"/>
          </a:solidFill>
          <a:latin typeface="+mn-lt"/>
          <a:ea typeface="+mn-ea"/>
          <a:cs typeface="HG丸ｺﾞｼｯｸM-PRO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kumimoji="1" sz="2000" kern="1200">
          <a:solidFill>
            <a:schemeClr val="tx1"/>
          </a:solidFill>
          <a:latin typeface="+mn-lt"/>
          <a:ea typeface="+mn-ea"/>
          <a:cs typeface="HG丸ｺﾞｼｯｸM-PRO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kumimoji="1" sz="2000" kern="1200">
          <a:solidFill>
            <a:srgbClr val="6C6C6C"/>
          </a:solidFill>
          <a:latin typeface="+mn-lt"/>
          <a:ea typeface="+mn-ea"/>
          <a:cs typeface="HG丸ｺﾞｼｯｸM-PRO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umimoji="1" kern="1200">
          <a:solidFill>
            <a:schemeClr val="tx1"/>
          </a:solidFill>
          <a:latin typeface="+mn-lt"/>
          <a:ea typeface="+mn-ea"/>
          <a:cs typeface="HG丸ｺﾞｼｯｸM-PRO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1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1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LGBTQ </a:t>
            </a:r>
            <a:r>
              <a:rPr lang="en-US" altLang="ja-JP" dirty="0" smtClean="0">
                <a:cs typeface="+mj-cs"/>
              </a:rPr>
              <a:t>in Japan</a:t>
            </a:r>
            <a:endParaRPr lang="ja-JP" altLang="en-US">
              <a:cs typeface="+mj-cs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altLang="ja-JP" dirty="0" smtClean="0"/>
              <a:t>A Discussion</a:t>
            </a:r>
            <a:endParaRPr lang="ja-JP" altLang="en-US" smtClean="0"/>
          </a:p>
        </p:txBody>
      </p:sp>
      <p:pic>
        <p:nvPicPr>
          <p:cNvPr id="4" name="Picture 3" descr="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3857652" cy="51435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smtClean="0">
                <a:cs typeface="+mj-cs"/>
              </a:rPr>
              <a:t>Your turn</a:t>
            </a:r>
            <a:endParaRPr lang="ja-JP" altLang="en-US" sz="4800">
              <a:cs typeface="+mj-cs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2000" dirty="0" smtClean="0"/>
              <a:t>It’s question time!</a:t>
            </a:r>
            <a:endParaRPr lang="ja-JP" altLang="en-US" sz="2000" smtClean="0"/>
          </a:p>
        </p:txBody>
      </p:sp>
      <p:pic>
        <p:nvPicPr>
          <p:cNvPr id="5" name="Picture Placeholder 4" descr="JinAkanish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369625" cy="32772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906_82345287804_539192804_2292991_29363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256"/>
            <a:ext cx="3068320" cy="2301240"/>
          </a:xfrm>
          <a:prstGeom prst="rect">
            <a:avLst/>
          </a:prstGeom>
        </p:spPr>
      </p:pic>
      <p:pic>
        <p:nvPicPr>
          <p:cNvPr id="7" name="Picture 6" descr="4254_81419316533_556836533_2249814_220922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57166"/>
            <a:ext cx="2301240" cy="306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36" y="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Who are we?</a:t>
            </a:r>
            <a:endParaRPr lang="ja-JP" altLang="en-US">
              <a:cs typeface="+mj-cs"/>
            </a:endParaRPr>
          </a:p>
        </p:txBody>
      </p:sp>
      <p:pic>
        <p:nvPicPr>
          <p:cNvPr id="5" name="Content Placeholder 4" descr="P111023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57884" y="3857628"/>
            <a:ext cx="2089562" cy="2786082"/>
          </a:xfrm>
        </p:spPr>
      </p:pic>
      <p:pic>
        <p:nvPicPr>
          <p:cNvPr id="6" name="Picture 5" descr="Gay Oita 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2920992" cy="2190744"/>
          </a:xfrm>
          <a:prstGeom prst="rect">
            <a:avLst/>
          </a:prstGeom>
        </p:spPr>
      </p:pic>
      <p:pic>
        <p:nvPicPr>
          <p:cNvPr id="8" name="Picture 7" descr="IMG_27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428736"/>
            <a:ext cx="3016243" cy="2262182"/>
          </a:xfrm>
          <a:prstGeom prst="rect">
            <a:avLst/>
          </a:prstGeom>
        </p:spPr>
      </p:pic>
      <p:pic>
        <p:nvPicPr>
          <p:cNvPr id="10" name="Picture 9" descr="3197_85777372804_539192804_2344852_6989037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5072074"/>
            <a:ext cx="1524000" cy="1524000"/>
          </a:xfrm>
          <a:prstGeom prst="rect">
            <a:avLst/>
          </a:prstGeom>
        </p:spPr>
      </p:pic>
      <p:pic>
        <p:nvPicPr>
          <p:cNvPr id="11" name="Picture 10" descr="3197_85777377804_539192804_2344853_974187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285860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Japanese views on homosexuality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5614998" cy="3989406"/>
          </a:xfrm>
        </p:spPr>
        <p:txBody>
          <a:bodyPr/>
          <a:lstStyle/>
          <a:p>
            <a:r>
              <a:rPr kumimoji="1" lang="en-US" altLang="ja-JP" dirty="0" smtClean="0"/>
              <a:t>A phase?</a:t>
            </a:r>
          </a:p>
          <a:p>
            <a:pPr lvl="2"/>
            <a:r>
              <a:rPr lang="en-US" altLang="ja-JP" dirty="0" smtClean="0"/>
              <a:t>At least until you find the right girl/guy.</a:t>
            </a:r>
          </a:p>
          <a:p>
            <a:pPr lvl="2"/>
            <a:endParaRPr lang="en-US" altLang="ja-JP" dirty="0" smtClean="0"/>
          </a:p>
          <a:p>
            <a:r>
              <a:rPr kumimoji="1" lang="en-US" altLang="ja-JP" dirty="0" smtClean="0"/>
              <a:t>Foreigners are weird…</a:t>
            </a:r>
          </a:p>
          <a:p>
            <a:pPr lvl="2"/>
            <a:r>
              <a:rPr kumimoji="1" lang="en-US" altLang="ja-JP" dirty="0" smtClean="0"/>
              <a:t>There are no gay people in Japan, right?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Acceptance?</a:t>
            </a:r>
          </a:p>
          <a:p>
            <a:pPr lvl="2"/>
            <a:r>
              <a:rPr lang="en-US" altLang="ja-JP" dirty="0" smtClean="0"/>
              <a:t>But </a:t>
            </a:r>
            <a:r>
              <a:rPr lang="en-US" altLang="ja-JP" b="1" u="sng" dirty="0" smtClean="0"/>
              <a:t>still</a:t>
            </a:r>
            <a:r>
              <a:rPr lang="en-US" altLang="ja-JP" dirty="0" smtClean="0"/>
              <a:t> try to set you up with their friend’s daughter/son.</a:t>
            </a:r>
          </a:p>
          <a:p>
            <a:pPr lvl="2"/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4" name="Picture 3" descr="SANY0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714488"/>
            <a:ext cx="2946800" cy="4357718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Japanese views on homosexuality (2)</a:t>
            </a:r>
            <a:endParaRPr lang="ja-JP" altLang="en-US">
              <a:cs typeface="+mj-cs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14313" y="1609725"/>
            <a:ext cx="7786687" cy="4846638"/>
          </a:xfrm>
          <a:solidFill>
            <a:schemeClr val="bg1"/>
          </a:solidFill>
        </p:spPr>
        <p:txBody>
          <a:bodyPr/>
          <a:lstStyle/>
          <a:p>
            <a:r>
              <a:rPr lang="en-US" altLang="ja-JP" dirty="0" smtClean="0"/>
              <a:t>Discrimination?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Safe-sex</a:t>
            </a:r>
            <a:r>
              <a:rPr lang="en-US" altLang="ja-JP" dirty="0" smtClean="0"/>
              <a:t>?</a:t>
            </a:r>
            <a:endParaRPr lang="ja-JP" altLang="en-US" smtClean="0"/>
          </a:p>
          <a:p>
            <a:endParaRPr lang="en-US" altLang="ja-JP" b="1" dirty="0" smtClean="0"/>
          </a:p>
          <a:p>
            <a:endParaRPr lang="en-US" altLang="ja-JP" b="1" dirty="0" smtClean="0"/>
          </a:p>
        </p:txBody>
      </p:sp>
      <p:pic>
        <p:nvPicPr>
          <p:cNvPr id="5" name="Picture 4" descr="4909_755766575593_3216557_43343987_44333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214686"/>
            <a:ext cx="5722108" cy="3221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HIV &amp; AIDS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Japan has one of the fastest growing rates of infection in Asia. Especially among gay men.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Free t</a:t>
            </a:r>
            <a:r>
              <a:rPr kumimoji="1" lang="en-US" altLang="ja-JP" dirty="0" smtClean="0"/>
              <a:t>esting </a:t>
            </a:r>
            <a:r>
              <a:rPr kumimoji="1" lang="en-US" altLang="ja-JP" dirty="0" err="1" smtClean="0"/>
              <a:t>centres</a:t>
            </a:r>
            <a:r>
              <a:rPr kumimoji="1" lang="en-US" altLang="ja-JP" dirty="0" smtClean="0"/>
              <a:t> are around, but may not be able to provide pre/post test </a:t>
            </a:r>
            <a:r>
              <a:rPr kumimoji="1" lang="en-US" altLang="ja-JP" dirty="0" err="1" smtClean="0"/>
              <a:t>counselling</a:t>
            </a:r>
            <a:r>
              <a:rPr kumimoji="1" lang="en-US" altLang="ja-JP" dirty="0" smtClean="0"/>
              <a:t> in English... Or even Japanes</a:t>
            </a:r>
            <a:r>
              <a:rPr lang="en-US" altLang="ja-JP" dirty="0" smtClean="0"/>
              <a:t>e.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See the handout for more info.</a:t>
            </a:r>
            <a:endParaRPr kumimoji="1" lang="ja-JP" altLang="en-US"/>
          </a:p>
        </p:txBody>
      </p:sp>
      <p:pic>
        <p:nvPicPr>
          <p:cNvPr id="4" name="Picture 3" descr="gettes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143380"/>
            <a:ext cx="1760676" cy="2420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at </a:t>
            </a:r>
            <a:r>
              <a:rPr lang="en-US" altLang="ja-JP" dirty="0" smtClean="0">
                <a:cs typeface="+mj-cs"/>
              </a:rPr>
              <a:t>work</a:t>
            </a:r>
            <a:endParaRPr lang="ja-JP" altLang="en-US">
              <a:cs typeface="+mj-cs"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85720" y="1643049"/>
            <a:ext cx="4929222" cy="4813313"/>
          </a:xfrm>
        </p:spPr>
        <p:txBody>
          <a:bodyPr/>
          <a:lstStyle/>
          <a:p>
            <a:r>
              <a:rPr lang="en-US" altLang="ja-JP" dirty="0" smtClean="0"/>
              <a:t>Should you come out at work?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                    OR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Or somewhere in between?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How do things work in Japanese society with regards to gays in the workplace?</a:t>
            </a:r>
            <a:endParaRPr lang="en-US" altLang="ja-JP" dirty="0" smtClean="0"/>
          </a:p>
          <a:p>
            <a:endParaRPr lang="ja-JP" altLang="en-US" smtClean="0"/>
          </a:p>
        </p:txBody>
      </p:sp>
      <p:pic>
        <p:nvPicPr>
          <p:cNvPr id="5" name="Picture 4" descr="SANY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857364"/>
            <a:ext cx="3286130" cy="4381507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Josh\AppData\Local\Microsoft\Windows\Temporary Internet Files\Content.IE5\LXO1HQJC\MCj03491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1820570" cy="1227125"/>
          </a:xfrm>
          <a:prstGeom prst="rect">
            <a:avLst/>
          </a:prstGeom>
          <a:noFill/>
        </p:spPr>
      </p:pic>
      <p:pic>
        <p:nvPicPr>
          <p:cNvPr id="1027" name="Picture 3" descr="C:\Users\Josh\AppData\Local\Microsoft\Windows\Temporary Internet Files\Content.IE5\2ZVF26QY\MCj042448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098675" cy="85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Rural </a:t>
            </a:r>
            <a:r>
              <a:rPr lang="en-US" altLang="ja-JP" dirty="0" smtClean="0">
                <a:cs typeface="+mj-cs"/>
              </a:rPr>
              <a:t>Japan</a:t>
            </a:r>
            <a:endParaRPr lang="ja-JP" altLang="en-US">
              <a:cs typeface="+mj-c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How do you go about meeting people in rural Japan? Do you meet people?</a:t>
            </a:r>
            <a:endParaRPr lang="ja-JP" altLang="en-US" smtClean="0"/>
          </a:p>
        </p:txBody>
      </p:sp>
      <p:pic>
        <p:nvPicPr>
          <p:cNvPr id="11" name="Picture 10" descr="IMG_2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643182"/>
            <a:ext cx="5286412" cy="39648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857520" cy="104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667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572140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What about this</a:t>
            </a:r>
            <a:br>
              <a:rPr lang="en-US" altLang="ja-JP" dirty="0" smtClean="0"/>
            </a:br>
            <a:r>
              <a:rPr lang="en-US" altLang="ja-JP" dirty="0" smtClean="0"/>
              <a:t>2-chome place?</a:t>
            </a:r>
            <a:endParaRPr kumimoji="1" lang="ja-JP" altLang="en-US"/>
          </a:p>
        </p:txBody>
      </p:sp>
      <p:pic>
        <p:nvPicPr>
          <p:cNvPr id="4" name="Content Placeholder 3" descr="advoc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670432" cy="350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rtybyd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429000"/>
            <a:ext cx="2438400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rtyinsidethebe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3357587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Josh\AppData\Local\Microsoft\Windows\Temporary Internet Files\Content.IE5\2ZVF26QY\MCDD0002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07239">
            <a:off x="5599287" y="5129844"/>
            <a:ext cx="598981" cy="525985"/>
          </a:xfrm>
          <a:prstGeom prst="rect">
            <a:avLst/>
          </a:prstGeom>
          <a:noFill/>
        </p:spPr>
      </p:pic>
      <p:pic>
        <p:nvPicPr>
          <p:cNvPr id="10" name="Picture 9" descr="ann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571612"/>
            <a:ext cx="2357436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Events and cool things to do!</a:t>
            </a:r>
            <a:endParaRPr lang="ja-JP" altLang="en-US">
              <a:cs typeface="+mj-cs"/>
            </a:endParaRPr>
          </a:p>
        </p:txBody>
      </p:sp>
      <p:pic>
        <p:nvPicPr>
          <p:cNvPr id="4" name="Content Placeholder 3" descr="P1077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4521215" cy="3390911"/>
          </a:xfrm>
          <a:scene3d>
            <a:camera prst="orthographicFront"/>
            <a:lightRig rig="threePt" dir="t"/>
          </a:scene3d>
          <a:sp3d contourW="44450">
            <a:contourClr>
              <a:schemeClr val="accent2"/>
            </a:contourClr>
          </a:sp3d>
        </p:spPr>
      </p:pic>
      <p:pic>
        <p:nvPicPr>
          <p:cNvPr id="5" name="Picture 4" descr="IMG_3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500430" cy="262532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</TotalTime>
  <Words>180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LGBTQ in Japan</vt:lpstr>
      <vt:lpstr>Who are we?</vt:lpstr>
      <vt:lpstr>Japanese views on homosexuality</vt:lpstr>
      <vt:lpstr>Japanese views on homosexuality (2)</vt:lpstr>
      <vt:lpstr>HIV &amp; AIDS</vt:lpstr>
      <vt:lpstr>at work</vt:lpstr>
      <vt:lpstr>Rural Japan</vt:lpstr>
      <vt:lpstr>What about this 2-chome place?</vt:lpstr>
      <vt:lpstr>Events and cool things to do!</vt:lpstr>
      <vt:lpstr>Your turn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Brown</dc:creator>
  <cp:lastModifiedBy>Josh Brown</cp:lastModifiedBy>
  <cp:revision>26</cp:revision>
  <dcterms:created xsi:type="dcterms:W3CDTF">2008-07-14T07:15:43Z</dcterms:created>
  <dcterms:modified xsi:type="dcterms:W3CDTF">2009-07-17T14:02:17Z</dcterms:modified>
</cp:coreProperties>
</file>